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70" r:id="rId9"/>
    <p:sldId id="263" r:id="rId10"/>
    <p:sldId id="264" r:id="rId11"/>
    <p:sldId id="271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7" autoAdjust="0"/>
    <p:restoredTop sz="94660"/>
  </p:normalViewPr>
  <p:slideViewPr>
    <p:cSldViewPr snapToGrid="0">
      <p:cViewPr>
        <p:scale>
          <a:sx n="91" d="100"/>
          <a:sy n="91" d="100"/>
        </p:scale>
        <p:origin x="63" y="6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5/3/2018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linalcars.wikispaces.com/Stanley's+Closet" TargetMode="External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://leodesign.dk/kea/harrypotter/index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leodesign.dk/kea/harrypotter/index.html" TargetMode="External"/><Relationship Id="rId2" Type="http://schemas.openxmlformats.org/officeDocument/2006/relationships/hyperlink" Target="http://gina-josephine.eu/harrypotter_western_animation/index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natalia-rogon.com/harrypotter_western_animation/index.html" TargetMode="External"/><Relationship Id="rId4" Type="http://schemas.openxmlformats.org/officeDocument/2006/relationships/hyperlink" Target="http://rfrancker.com/harrypotter_western_animation/index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gina-josephine.eu/harrypotter_animation/index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E6E60-34DB-49F0-8D79-AB39B15EAD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Harry Potter in the West</a:t>
            </a:r>
            <a:endParaRPr lang="en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BDA8DC-59C7-4A1C-A585-8A78DB292F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Gina-Josephine, Leonardo </a:t>
            </a:r>
            <a:r>
              <a:rPr lang="en-US" dirty="0" err="1"/>
              <a:t>Pedrazzoli</a:t>
            </a:r>
            <a:r>
              <a:rPr lang="en-US" dirty="0"/>
              <a:t>, Rebecca Francker &amp; Natalia </a:t>
            </a:r>
            <a:r>
              <a:rPr lang="en-US" dirty="0" err="1"/>
              <a:t>Rogon</a:t>
            </a:r>
            <a:endParaRPr lang="en-DK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730543-00EA-4BA7-BB9C-884093B427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2480928">
            <a:off x="8411982" y="621393"/>
            <a:ext cx="2526247" cy="170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3788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619A6-F064-4CA5-9ABA-48C4E4D65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</a:t>
            </a:r>
            <a:endParaRPr lang="en-D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707C04-40DC-42E5-BA82-1ED03E1A3F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72714" y="2468125"/>
            <a:ext cx="2878974" cy="376056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C5B2480-C1D3-4BB4-A21F-139C36396AE8}"/>
              </a:ext>
            </a:extLst>
          </p:cNvPr>
          <p:cNvSpPr txBox="1"/>
          <p:nvPr/>
        </p:nvSpPr>
        <p:spPr>
          <a:xfrm>
            <a:off x="1177591" y="3455276"/>
            <a:ext cx="33580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made a sequence diagram to know how to implement our code and which functions should start our animations. </a:t>
            </a:r>
            <a:endParaRPr lang="en-DK" dirty="0"/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782864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FFFCC-2C5B-47A5-99F6-28807254E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Code</a:t>
            </a:r>
            <a:endParaRPr lang="en-DK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CD4B1-9686-48E3-B4E3-01E0F972B0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 &amp; CSS</a:t>
            </a:r>
            <a:endParaRPr lang="en-DK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A68AAB-62CF-417F-8741-992A5D413D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&lt;div id="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childDiv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"&gt; &lt;/div&gt;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#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childDiv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{ top: 87vh; width: 100vw; height: 15vh; cursor: pointer; position: absolute; z-index: 500; display: none; }</a:t>
            </a:r>
            <a:endParaRPr lang="en-D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FB0A8C-8244-4E8D-A35E-B4707354EE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JAVASCRIPT</a:t>
            </a:r>
            <a:endParaRPr lang="en-DK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0FCC37-2FA5-4776-8CE2-C24825F10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813151" cy="26326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let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cowboyCrowd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=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document.querySelector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("#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childDiv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");  </a:t>
            </a:r>
          </a:p>
          <a:p>
            <a:pPr marL="0" indent="0">
              <a:buNone/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cowboyCrowd.style.display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= "block";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cowboyCrowd.addEventListener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('click', function () {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cheering.play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(); });</a:t>
            </a:r>
            <a:endParaRPr lang="en-DK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1270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206FD-28D1-47F0-BAC6-3D005FE3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Expert Test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FB582-6286-4AB5-8C36-65ACDA7B1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/>
          </a:p>
          <a:p>
            <a:pPr lvl="1"/>
            <a:r>
              <a:rPr lang="x-none" dirty="0"/>
              <a:t>What movie is this from? </a:t>
            </a:r>
            <a:endParaRPr lang="en-DK" dirty="0"/>
          </a:p>
          <a:p>
            <a:pPr lvl="1"/>
            <a:r>
              <a:rPr lang="x-none" dirty="0"/>
              <a:t>Who are the characters?</a:t>
            </a:r>
            <a:endParaRPr lang="en-DK" dirty="0"/>
          </a:p>
          <a:p>
            <a:pPr lvl="1"/>
            <a:r>
              <a:rPr lang="en-US" dirty="0"/>
              <a:t>W</a:t>
            </a:r>
            <a:r>
              <a:rPr lang="x-none" dirty="0"/>
              <a:t>hat style were we given? </a:t>
            </a:r>
            <a:endParaRPr lang="en-DK" dirty="0"/>
          </a:p>
          <a:p>
            <a:pPr lvl="1"/>
            <a:r>
              <a:rPr lang="x-none" dirty="0"/>
              <a:t>Do you have any ideas for “Easter eggs”? </a:t>
            </a:r>
            <a:endParaRPr lang="en-DK" dirty="0"/>
          </a:p>
          <a:p>
            <a:pPr lvl="1"/>
            <a:r>
              <a:rPr lang="x-none" dirty="0"/>
              <a:t>Is the interaction obvious? </a:t>
            </a:r>
            <a:endParaRPr lang="en-DK" dirty="0"/>
          </a:p>
          <a:p>
            <a:pPr lvl="1"/>
            <a:r>
              <a:rPr lang="x-none" dirty="0"/>
              <a:t>Is the animation missing something? 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450206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B36AC-4502-4A9D-AA32-6B2E2801E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Story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B4DEA-63D6-4FB9-8817-CD3559034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Plot	</a:t>
            </a:r>
          </a:p>
          <a:p>
            <a:pPr lvl="1"/>
            <a:r>
              <a:rPr lang="en-US" dirty="0"/>
              <a:t>19</a:t>
            </a:r>
            <a:r>
              <a:rPr lang="en-US" baseline="30000" dirty="0"/>
              <a:t>th</a:t>
            </a:r>
            <a:r>
              <a:rPr lang="en-US" dirty="0"/>
              <a:t> century American old West </a:t>
            </a:r>
          </a:p>
          <a:p>
            <a:pPr lvl="1"/>
            <a:r>
              <a:rPr lang="en-US" dirty="0"/>
              <a:t>Gunfight between cowboys </a:t>
            </a:r>
          </a:p>
          <a:p>
            <a:pPr lvl="1"/>
            <a:r>
              <a:rPr lang="en-US" dirty="0"/>
              <a:t>Harry Potter movie</a:t>
            </a:r>
          </a:p>
          <a:p>
            <a:pPr lvl="1"/>
            <a:r>
              <a:rPr lang="en-US" dirty="0"/>
              <a:t>Vast landscape of Desert and mountains</a:t>
            </a:r>
          </a:p>
          <a:p>
            <a:pPr lvl="1"/>
            <a:endParaRPr lang="en-US" dirty="0"/>
          </a:p>
          <a:p>
            <a:pPr lvl="1"/>
            <a:r>
              <a:rPr lang="en-US" dirty="0">
                <a:hlinkClick r:id="rId2"/>
              </a:rPr>
              <a:t>http://leodesign.dk/kea/harrypotter/index.html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28937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6BF8-FE53-47ED-940F-D904F696A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Enhancements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C290F-8B57-4D48-A05A-95C2C81EFE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/>
          <a:lstStyle/>
          <a:p>
            <a:pPr lvl="0"/>
            <a:r>
              <a:rPr lang="x-none" dirty="0"/>
              <a:t>Making the crowd move when cheering </a:t>
            </a:r>
            <a:r>
              <a:rPr lang="en-US" dirty="0"/>
              <a:t>for affordance as well</a:t>
            </a:r>
            <a:endParaRPr lang="en-DK" dirty="0"/>
          </a:p>
          <a:p>
            <a:pPr lvl="0"/>
            <a:r>
              <a:rPr lang="en-US" dirty="0"/>
              <a:t>Make the snitches move around for a magic flying element </a:t>
            </a:r>
            <a:endParaRPr lang="en-DK" dirty="0"/>
          </a:p>
          <a:p>
            <a:pPr lvl="0"/>
            <a:r>
              <a:rPr lang="en-US" dirty="0"/>
              <a:t>blood on Malfoy or wheelchair for a more apparent ending </a:t>
            </a:r>
            <a:endParaRPr lang="en-DK" dirty="0"/>
          </a:p>
          <a:p>
            <a:pPr lvl="0"/>
            <a:r>
              <a:rPr lang="x-none" dirty="0"/>
              <a:t>pulsing of tumblewe</a:t>
            </a:r>
            <a:r>
              <a:rPr lang="en-US" dirty="0"/>
              <a:t>ed</a:t>
            </a:r>
            <a:endParaRPr lang="en-DK" dirty="0"/>
          </a:p>
          <a:p>
            <a:pPr lvl="0"/>
            <a:r>
              <a:rPr lang="en-US" dirty="0"/>
              <a:t>walk back </a:t>
            </a:r>
          </a:p>
          <a:p>
            <a:r>
              <a:rPr lang="en-US" dirty="0"/>
              <a:t>implement closeup image</a:t>
            </a:r>
            <a:endParaRPr lang="en-DK" dirty="0"/>
          </a:p>
          <a:p>
            <a:pPr lvl="0"/>
            <a:endParaRPr lang="en-DK" dirty="0"/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686762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DEA62-4033-4A7D-89EA-67F9BA330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 up 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387FA-6905-48A6-AC7F-5F95EE5D57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K"/>
          </a:p>
        </p:txBody>
      </p:sp>
      <p:pic>
        <p:nvPicPr>
          <p:cNvPr id="1026" name="Picture 2" descr="https://scontent-arn2-1.xx.fbcdn.net/v/t1.15752-9/31870902_1924304674280349_4087859209868148736_n.png?_nc_cat=0&amp;oh=b572471e7e1a3502ef352024b566de1f&amp;oe=5B94FB72">
            <a:extLst>
              <a:ext uri="{FF2B5EF4-FFF2-40B4-BE49-F238E27FC236}">
                <a16:creationId xmlns:a16="http://schemas.microsoft.com/office/drawing/2014/main" id="{5B42616D-1342-49A2-91F7-2B065A4ACF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0273" y="2451523"/>
            <a:ext cx="6666186" cy="3747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5925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3C8EA-2D51-4AF4-AD56-902DB464B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 to the Production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F65093-AD11-4F16-A1C2-A153B913B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Gina: </a:t>
            </a:r>
            <a:r>
              <a:rPr lang="en-US" sz="2000" dirty="0">
                <a:hlinkClick r:id="rId2"/>
              </a:rPr>
              <a:t>http://gina-josephine.eu/harrypotter_western_animation/index.html</a:t>
            </a:r>
            <a:endParaRPr lang="en-US" dirty="0"/>
          </a:p>
          <a:p>
            <a:r>
              <a:rPr lang="en-US" dirty="0"/>
              <a:t>Leo: </a:t>
            </a:r>
            <a:r>
              <a:rPr lang="en-US" sz="2000" dirty="0">
                <a:hlinkClick r:id="rId3"/>
              </a:rPr>
              <a:t>http://leodesign.dk/kea/harrypotter/index.html</a:t>
            </a:r>
            <a:endParaRPr lang="en-US" sz="2000" dirty="0"/>
          </a:p>
          <a:p>
            <a:r>
              <a:rPr lang="en-US" dirty="0"/>
              <a:t>Rebecca: </a:t>
            </a:r>
            <a:r>
              <a:rPr lang="en-US" sz="2000" dirty="0">
                <a:hlinkClick r:id="rId4"/>
              </a:rPr>
              <a:t>http://rfrancker.com/harrypotter_western_animation/index.html</a:t>
            </a:r>
            <a:r>
              <a:rPr lang="en-US" sz="2000" dirty="0"/>
              <a:t> </a:t>
            </a:r>
            <a:endParaRPr lang="en-US" dirty="0"/>
          </a:p>
          <a:p>
            <a:r>
              <a:rPr lang="en-US" dirty="0"/>
              <a:t>Natalia: </a:t>
            </a:r>
            <a:r>
              <a:rPr lang="en-US" sz="2000" dirty="0">
                <a:hlinkClick r:id="rId5"/>
              </a:rPr>
              <a:t>http://natalia-rogon.com/harrypotter_western_animation/index.html</a:t>
            </a:r>
            <a:r>
              <a:rPr lang="en-US" sz="2000" dirty="0"/>
              <a:t> 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4057078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B7E4-6F72-4CE1-9917-F77C7EE6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members &amp; Responsibilities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DFEC7-CDFE-40E2-AA16-598B73849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Gina: Code, Testing &amp; Sound</a:t>
            </a:r>
          </a:p>
          <a:p>
            <a:r>
              <a:rPr lang="en-US" dirty="0"/>
              <a:t>Leo: Animation &amp; Graphics</a:t>
            </a:r>
          </a:p>
          <a:p>
            <a:r>
              <a:rPr lang="en-US" dirty="0"/>
              <a:t>Rebecca: Process Assignments, Graphical Elements, Testing</a:t>
            </a:r>
          </a:p>
          <a:p>
            <a:r>
              <a:rPr lang="en-US" dirty="0"/>
              <a:t>Natalia: Help with Storyboard, Persona Collage &amp; Graphics </a:t>
            </a:r>
          </a:p>
        </p:txBody>
      </p:sp>
    </p:spTree>
    <p:extLst>
      <p:ext uri="{BB962C8B-B14F-4D97-AF65-F5344CB8AC3E}">
        <p14:creationId xmlns:p14="http://schemas.microsoft.com/office/powerpoint/2010/main" val="4226608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CE6FA-6B0B-465E-BCCB-271737B98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 Agreement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0330B-168D-4F1A-A2FE-279911BE8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Be there when we agree to be</a:t>
            </a:r>
            <a:endParaRPr lang="en-DK" dirty="0"/>
          </a:p>
          <a:p>
            <a:pPr lvl="0"/>
            <a:r>
              <a:rPr lang="en-US" dirty="0"/>
              <a:t>Let group know if you are unable to come in or complete your task </a:t>
            </a:r>
            <a:endParaRPr lang="en-DK" dirty="0"/>
          </a:p>
          <a:p>
            <a:pPr lvl="0"/>
            <a:r>
              <a:rPr lang="en-US" dirty="0"/>
              <a:t>If the rules are broken the group member looses the right to influence the decisions made at the given time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9155440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826F9-28FE-4B4E-84CE-8592BF27F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Assignment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638FC-FDB0-45D3-9787-F70C18CE7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Story: Harry Potter</a:t>
            </a:r>
            <a:endParaRPr lang="en-DK" dirty="0"/>
          </a:p>
          <a:p>
            <a:pPr lvl="0"/>
            <a:r>
              <a:rPr lang="en-US" dirty="0"/>
              <a:t>Style: Western</a:t>
            </a:r>
            <a:endParaRPr lang="en-DK" dirty="0"/>
          </a:p>
          <a:p>
            <a:pPr lvl="0"/>
            <a:r>
              <a:rPr lang="en-US" dirty="0"/>
              <a:t>Music: </a:t>
            </a:r>
            <a:r>
              <a:rPr lang="x-none" dirty="0"/>
              <a:t>Bob Dylan/Johnny Cash: Girl from the North Country</a:t>
            </a:r>
            <a:endParaRPr lang="en-DK" dirty="0"/>
          </a:p>
          <a:p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716039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EC5BF-133E-4614-A98E-0BFCF0D30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 Collage</a:t>
            </a:r>
            <a:endParaRPr lang="en-D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46B7E0-D596-4A7A-9B39-07222CDFCF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20325" y="2485697"/>
            <a:ext cx="2951349" cy="36891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FDE930-9C50-4DE6-AC2F-AC298C55DA27}"/>
              </a:ext>
            </a:extLst>
          </p:cNvPr>
          <p:cNvSpPr txBox="1"/>
          <p:nvPr/>
        </p:nvSpPr>
        <p:spPr>
          <a:xfrm>
            <a:off x="1166649" y="3326524"/>
            <a:ext cx="330550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Persona: - young (below 30 </a:t>
            </a:r>
            <a:r>
              <a:rPr lang="en-US" dirty="0" err="1"/>
              <a:t>yo</a:t>
            </a:r>
            <a:r>
              <a:rPr lang="en-US" dirty="0"/>
              <a:t>) - into games - has many friends with the same interests - student / working in </a:t>
            </a:r>
            <a:r>
              <a:rPr lang="en-US" dirty="0" err="1"/>
              <a:t>corpo</a:t>
            </a:r>
            <a:r>
              <a:rPr lang="en-US" dirty="0"/>
              <a:t> - eats a lot of takeaways - generally ambitious but not so good in housekeeping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561490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FDC31-67DA-48D5-8D8E-113765441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 Board</a:t>
            </a:r>
            <a:endParaRPr lang="en-D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E19730-C5ED-49C4-AB02-7595C70A34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3023" y="2462872"/>
            <a:ext cx="5357862" cy="3754062"/>
          </a:xfrm>
        </p:spPr>
      </p:pic>
    </p:spTree>
    <p:extLst>
      <p:ext uri="{BB962C8B-B14F-4D97-AF65-F5344CB8AC3E}">
        <p14:creationId xmlns:p14="http://schemas.microsoft.com/office/powerpoint/2010/main" val="1305643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A6712-F46B-4FF9-884A-74F5FA116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Colored </a:t>
            </a:r>
            <a:r>
              <a:rPr lang="en-US" dirty="0" err="1"/>
              <a:t>Divs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8C567-FD8A-4726-AE52-E16B1C5C14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http://gina-josephine.eu/harrypotter_animation/index.html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2070593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20493-533E-4B8E-BC20-354D67D9B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Character Design, Backgrounds &amp; Typography</a:t>
            </a:r>
            <a:endParaRPr lang="en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BB3CC-A674-4408-863A-96668C352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Background:</a:t>
            </a:r>
          </a:p>
          <a:p>
            <a:pPr lvl="1"/>
            <a:r>
              <a:rPr lang="en-US" dirty="0"/>
              <a:t>Dry desert w/ rocks, cacti, mountains </a:t>
            </a:r>
          </a:p>
          <a:p>
            <a:pPr lvl="1"/>
            <a:r>
              <a:rPr lang="en-US" dirty="0"/>
              <a:t>Colors: shades of yellow, orange, brown, green &amp; blue</a:t>
            </a:r>
          </a:p>
          <a:p>
            <a:r>
              <a:rPr lang="en-US" dirty="0"/>
              <a:t>Characters </a:t>
            </a:r>
          </a:p>
          <a:p>
            <a:pPr lvl="1"/>
            <a:r>
              <a:rPr lang="en-US" dirty="0"/>
              <a:t>Dark wizard clothes, ordinary cowboy hats, elements from Hogwarts houses</a:t>
            </a:r>
          </a:p>
          <a:p>
            <a:pPr lvl="1"/>
            <a:r>
              <a:rPr lang="en-US" dirty="0"/>
              <a:t>Harry: Orange and red scarf – Gryffindor house </a:t>
            </a:r>
          </a:p>
          <a:p>
            <a:pPr lvl="1"/>
            <a:r>
              <a:rPr lang="en-US" dirty="0"/>
              <a:t>Malfoy: Green and white bandana – Slytherin house</a:t>
            </a:r>
          </a:p>
          <a:p>
            <a:r>
              <a:rPr lang="en-US" dirty="0"/>
              <a:t>Typography</a:t>
            </a:r>
          </a:p>
          <a:p>
            <a:pPr lvl="1"/>
            <a:r>
              <a:rPr lang="en-US" dirty="0"/>
              <a:t>Two Western style typography and one harry potter font</a:t>
            </a:r>
          </a:p>
          <a:p>
            <a:pPr lvl="2"/>
            <a:r>
              <a:rPr lang="en-US" dirty="0"/>
              <a:t>“Cowboys” “Texas Tango” “harry P.”</a:t>
            </a:r>
          </a:p>
        </p:txBody>
      </p:sp>
    </p:spTree>
    <p:extLst>
      <p:ext uri="{BB962C8B-B14F-4D97-AF65-F5344CB8AC3E}">
        <p14:creationId xmlns:p14="http://schemas.microsoft.com/office/powerpoint/2010/main" val="36822428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77</TotalTime>
  <Words>516</Words>
  <Application>Microsoft Office PowerPoint</Application>
  <PresentationFormat>Widescreen</PresentationFormat>
  <Paragraphs>70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Garamond</vt:lpstr>
      <vt:lpstr>Organic</vt:lpstr>
      <vt:lpstr>Harry Potter in the West</vt:lpstr>
      <vt:lpstr>Links to the Production</vt:lpstr>
      <vt:lpstr>Team members &amp; Responsibilities</vt:lpstr>
      <vt:lpstr>Collaboration Agreement</vt:lpstr>
      <vt:lpstr>The Assignment</vt:lpstr>
      <vt:lpstr>Persona Collage</vt:lpstr>
      <vt:lpstr>Story Board</vt:lpstr>
      <vt:lpstr>Colored Divs</vt:lpstr>
      <vt:lpstr>Character Design, Backgrounds &amp; Typography</vt:lpstr>
      <vt:lpstr>Sequence Diagram</vt:lpstr>
      <vt:lpstr>Example of Code</vt:lpstr>
      <vt:lpstr>Expert Test</vt:lpstr>
      <vt:lpstr>Interactive Story</vt:lpstr>
      <vt:lpstr>Future Enhancements</vt:lpstr>
      <vt:lpstr>Close up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Harry Potter in the West</dc:title>
  <dc:creator>Soren Francker</dc:creator>
  <cp:lastModifiedBy>Soren Francker</cp:lastModifiedBy>
  <cp:revision>8</cp:revision>
  <dcterms:created xsi:type="dcterms:W3CDTF">2018-05-03T09:26:03Z</dcterms:created>
  <dcterms:modified xsi:type="dcterms:W3CDTF">2018-05-03T10:43:38Z</dcterms:modified>
</cp:coreProperties>
</file>

<file path=docProps/thumbnail.jpeg>
</file>